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79" r:id="rId2"/>
    <p:sldId id="291" r:id="rId3"/>
    <p:sldId id="290" r:id="rId4"/>
    <p:sldId id="292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3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is-presentation-bg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406640" cy="1472184"/>
          </a:xfrm>
        </p:spPr>
        <p:txBody>
          <a:bodyPr anchor="b"/>
          <a:lstStyle>
            <a:lvl1pPr algn="l">
              <a:defRPr b="0">
                <a:solidFill>
                  <a:schemeClr val="accent3"/>
                </a:solidFill>
                <a:latin typeface="Cambria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219200" y="4461966"/>
            <a:ext cx="7406640" cy="1752600"/>
          </a:xfrm>
        </p:spPr>
        <p:txBody>
          <a:bodyPr tIns="0">
            <a:normAutofit/>
          </a:bodyPr>
          <a:lstStyle>
            <a:lvl1pPr marL="27432" indent="0" algn="l">
              <a:buNone/>
              <a:defRPr sz="2800">
                <a:solidFill>
                  <a:schemeClr val="accent5"/>
                </a:solidFill>
                <a:latin typeface="Calibri" pitchFamily="34" charset="0"/>
                <a:cs typeface="Calibri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0088-79F0-4CF9-8910-E4FC58C644A5}" type="datetimeFigureOut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9/21/2016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DF1B9-A5CC-46EE-8BDB-EDA80A05CA4A}" type="slidenum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11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is-presentation-bg-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120" y="762000"/>
            <a:ext cx="7498080" cy="1143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  <a:latin typeface="Cambria" pitchFamily="18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120" y="1935162"/>
            <a:ext cx="7498080" cy="4343400"/>
          </a:xfrm>
        </p:spPr>
        <p:txBody>
          <a:bodyPr/>
          <a:lstStyle>
            <a:lvl1pPr>
              <a:buClr>
                <a:schemeClr val="accent3"/>
              </a:buClr>
              <a:buFont typeface="Wingdings" pitchFamily="2" charset="2"/>
              <a:buChar char="§"/>
              <a:defRPr>
                <a:solidFill>
                  <a:schemeClr val="accent5"/>
                </a:solidFill>
                <a:latin typeface="Calibri" pitchFamily="34" charset="0"/>
                <a:cs typeface="Calibri" pitchFamily="34" charset="0"/>
              </a:defRPr>
            </a:lvl1pPr>
            <a:lvl2pPr>
              <a:buClr>
                <a:schemeClr val="accent3"/>
              </a:buClr>
              <a:buFont typeface="Arial" pitchFamily="34" charset="0"/>
              <a:buChar char="•"/>
              <a:defRPr>
                <a:solidFill>
                  <a:schemeClr val="accent5"/>
                </a:solidFill>
                <a:latin typeface="Calibri" pitchFamily="34" charset="0"/>
                <a:cs typeface="Calibri" pitchFamily="34" charset="0"/>
              </a:defRPr>
            </a:lvl2pPr>
            <a:lvl3pPr>
              <a:buClr>
                <a:schemeClr val="accent3"/>
              </a:buClr>
              <a:defRPr>
                <a:solidFill>
                  <a:schemeClr val="accent5"/>
                </a:solidFill>
                <a:latin typeface="Calibri" pitchFamily="34" charset="0"/>
                <a:cs typeface="Calibri" pitchFamily="34" charset="0"/>
              </a:defRPr>
            </a:lvl3pPr>
            <a:lvl4pPr>
              <a:buClr>
                <a:schemeClr val="accent3"/>
              </a:buClr>
              <a:defRPr>
                <a:solidFill>
                  <a:schemeClr val="accent5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>
                <a:solidFill>
                  <a:schemeClr val="accent5"/>
                </a:solidFill>
                <a:latin typeface="Calibri" pitchFamily="34" charset="0"/>
                <a:cs typeface="Calibri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0088-79F0-4CF9-8910-E4FC58C644A5}" type="datetimeFigureOut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9/21/2016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DF1B9-A5CC-46EE-8BDB-EDA80A05CA4A}" type="slidenum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543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0088-79F0-4CF9-8910-E4FC58C644A5}" type="datetimeFigureOut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9/21/2016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DF1B9-A5CC-46EE-8BDB-EDA80A05CA4A}" type="slidenum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3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0088-79F0-4CF9-8910-E4FC58C644A5}" type="datetimeFigureOut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9/21/2016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DF1B9-A5CC-46EE-8BDB-EDA80A05CA4A}" type="slidenum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332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0088-79F0-4CF9-8910-E4FC58C644A5}" type="datetimeFigureOut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9/21/2016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DF1B9-A5CC-46EE-8BDB-EDA80A05CA4A}" type="slidenum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169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0088-79F0-4CF9-8910-E4FC58C644A5}" type="datetimeFigureOut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9/21/2016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DF1B9-A5CC-46EE-8BDB-EDA80A05CA4A}" type="slidenum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50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0088-79F0-4CF9-8910-E4FC58C644A5}" type="datetimeFigureOut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9/21/2016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DF1B9-A5CC-46EE-8BDB-EDA80A05CA4A}" type="slidenum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402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0088-79F0-4CF9-8910-E4FC58C644A5}" type="datetimeFigureOut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9/21/2016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DF1B9-A5CC-46EE-8BDB-EDA80A05CA4A}" type="slidenum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2DA2BF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792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0088-79F0-4CF9-8910-E4FC58C644A5}" type="datetimeFigureOut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9/21/2016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DF1B9-A5CC-46EE-8BDB-EDA80A05CA4A}" type="slidenum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115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0088-79F0-4CF9-8910-E4FC58C644A5}" type="datetimeFigureOut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9/21/2016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DF1B9-A5CC-46EE-8BDB-EDA80A05CA4A}" type="slidenum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648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2EC0088-79F0-4CF9-8910-E4FC58C644A5}" type="datetimeFigureOut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9/21/2016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65DF1B9-A5CC-46EE-8BDB-EDA80A05CA4A}" type="slidenum">
              <a:rPr lang="en-US" smtClean="0">
                <a:solidFill>
                  <a:srgbClr val="DEF5FA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DEF5FA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71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jygE_6SXBg" TargetMode="External"/><Relationship Id="rId2" Type="http://schemas.openxmlformats.org/officeDocument/2006/relationships/hyperlink" Target="https://www.youtube.com/watch?v=_nITgYka2Q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ot7T5YTgj6M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810000"/>
            <a:ext cx="7391400" cy="991561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Book talks</a:t>
            </a:r>
            <a:endParaRPr lang="en-US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953000"/>
            <a:ext cx="7406640" cy="8382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How to succeed!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9991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can be creative with your format.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 suggestions </a:t>
            </a:r>
            <a:r>
              <a:rPr lang="en-US" dirty="0" smtClean="0"/>
              <a:t>are: </a:t>
            </a:r>
            <a:r>
              <a:rPr lang="en-US" dirty="0"/>
              <a:t>a poster, video, </a:t>
            </a:r>
            <a:r>
              <a:rPr lang="en-US" dirty="0" err="1"/>
              <a:t>Youtube</a:t>
            </a:r>
            <a:r>
              <a:rPr lang="en-US" dirty="0"/>
              <a:t>, Screen-cast-</a:t>
            </a:r>
            <a:r>
              <a:rPr lang="en-US" dirty="0" err="1"/>
              <a:t>omatic</a:t>
            </a:r>
            <a:r>
              <a:rPr lang="en-US" dirty="0"/>
              <a:t>, animation, trailer, </a:t>
            </a:r>
            <a:r>
              <a:rPr lang="en-US" dirty="0" err="1"/>
              <a:t>ppt</a:t>
            </a:r>
            <a:r>
              <a:rPr lang="en-US" dirty="0"/>
              <a:t>, handouts, role play or just a speech.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you want to bring props that would be great!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REMEMBER, you </a:t>
            </a:r>
            <a:r>
              <a:rPr lang="en-US" i="1" dirty="0"/>
              <a:t>must</a:t>
            </a:r>
            <a:r>
              <a:rPr lang="en-US" dirty="0"/>
              <a:t> talk, so if you use a digital format you need to do an introduction or a voice over, in person, to the class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It should be 2 minutes minimum.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5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0" y="228600"/>
            <a:ext cx="7498080" cy="1143000"/>
          </a:xfrm>
        </p:spPr>
        <p:txBody>
          <a:bodyPr/>
          <a:lstStyle/>
          <a:p>
            <a:r>
              <a:rPr lang="en-US" dirty="0" smtClean="0"/>
              <a:t>What must it include?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839200" cy="5638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It must have a summary of the plot BUT no spoilers please.</a:t>
            </a: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What did you like about it?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What didn’t you like about it?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Who would you recommend it to?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How is it narrated?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What are the general themes?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Who is your </a:t>
            </a:r>
            <a:r>
              <a:rPr lang="en-US" dirty="0" err="1" smtClean="0">
                <a:sym typeface="Wingdings" panose="05000000000000000000" pitchFamily="2" charset="2"/>
              </a:rPr>
              <a:t>favourite</a:t>
            </a:r>
            <a:r>
              <a:rPr lang="en-US" dirty="0" smtClean="0">
                <a:sym typeface="Wingdings" panose="05000000000000000000" pitchFamily="2" charset="2"/>
              </a:rPr>
              <a:t> character?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What made you choose it?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Will you look for books by the same author?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What genre is it?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Has it helped you decide what to read next?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Did it inspire you to find out more about any issues or events in the book?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Can you sum up the book in three words?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endParaRPr lang="en-US" dirty="0" smtClean="0">
              <a:sym typeface="Wingdings" panose="05000000000000000000" pitchFamily="2" charset="2"/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339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Here’s some good examples.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https://www.youtube.com/watch?v=_</a:t>
            </a:r>
            <a:r>
              <a:rPr lang="en-US" dirty="0" smtClean="0">
                <a:hlinkClick r:id="rId2"/>
              </a:rPr>
              <a:t>nITgYka2Qg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www.youtube.com/watch?v=hjygE_6SXBg</a:t>
            </a:r>
            <a:endParaRPr lang="en-US" dirty="0" smtClean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www.youtube.com/watch?v=ot7T5YTgj6M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377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914400"/>
            <a:ext cx="8261304" cy="638373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Rubric – out of 12 possible marks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4753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1455</TotalTime>
  <Words>227</Words>
  <Application>Microsoft Office PowerPoint</Application>
  <PresentationFormat>On-screen Show (4:3)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Cambria</vt:lpstr>
      <vt:lpstr>Tw Cen MT</vt:lpstr>
      <vt:lpstr>Verdana</vt:lpstr>
      <vt:lpstr>Wingdings</vt:lpstr>
      <vt:lpstr>Wingdings 2</vt:lpstr>
      <vt:lpstr>Solstice</vt:lpstr>
      <vt:lpstr> Book talks</vt:lpstr>
      <vt:lpstr>Format</vt:lpstr>
      <vt:lpstr>What must it include?</vt:lpstr>
      <vt:lpstr>Here’s some good examples.</vt:lpstr>
      <vt:lpstr>Rubric – out of 12 possible 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Middle School Orientation</dc:title>
  <dc:creator>wes.thompson</dc:creator>
  <cp:lastModifiedBy>Robyn MacDonell</cp:lastModifiedBy>
  <cp:revision>168</cp:revision>
  <dcterms:created xsi:type="dcterms:W3CDTF">2011-08-02T10:08:47Z</dcterms:created>
  <dcterms:modified xsi:type="dcterms:W3CDTF">2016-09-21T08:53:34Z</dcterms:modified>
</cp:coreProperties>
</file>